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5"/>
  </p:normalViewPr>
  <p:slideViewPr>
    <p:cSldViewPr snapToGrid="0" snapToObjects="1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4F8C4A-B9CE-4C4B-8DC3-17BD57FB1E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4F1A8F-F9C1-8E4E-9765-9C3884F88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A60EEE-40D6-4446-B2A4-0BBC49F1A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1639B8-361F-F34F-B1B3-E8A841202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C46959-3C54-254A-84C8-FF007531B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438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07A5D5-43CC-2344-81C4-E5CB15F0B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9865B8-21C6-ED49-B979-4F82122E0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1A105B-8CD6-284A-AA21-CCDD171C3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43EF9C-2CDB-4449-AA65-B5AF4EFF5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4A5FEC-F4C8-5542-8CD1-504C8B732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135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217C943-3763-944C-87CF-397DF50319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0B6E99B-7D00-AD44-84A7-3F95E1CA40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ACD2DA-AAB3-4B4D-8AA3-04B23BCEC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3BC5C7-3B27-D544-A626-703CB8E8F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0E0E16-C03E-D34D-8EE2-95C7EF08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909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23DA40-90FF-EB44-85C6-90D461E67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9BA4B5-2A5F-EF4C-B3D9-13210168B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AE864C-2D7E-9A4F-991A-D3899CA61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C38E0F-757F-E842-AD44-590D00C11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FCCEED-A4CF-DC47-AE3F-530987C0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32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B12ADA-796A-8E44-AFB1-59901C2DC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9923FA-3F92-A84B-A8D4-FA84A0B8E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3B3A86-3C94-AE48-9817-B85B21538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2B78B2-D83D-764D-908D-E7D9227FA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14C6B5-5FEE-624F-9759-7F60C5AAF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26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0573B4-C034-3346-BD2C-481DAFF55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041BB6-E946-3E46-AD40-DAE3BC35F6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02EF42B-E695-E24C-B206-291249EE1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7B7F7A-9412-BB4B-92C8-99BDA60C5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FAF8BE-692A-0A4E-B764-E693B14DA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E5661E-E82F-C949-8189-0DCEABB11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908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40CBE-7AA4-D842-97FB-EAEFA487A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025726-1ACD-304F-AD91-817B812AF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CEAC8F-C709-7140-A66F-2D18D59C0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3B42976-A8C3-1246-851F-4837E91827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88765EF-5A45-AE4F-8695-60D06FFCF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D81FB47-1BF9-D840-9B5D-279E30B0D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675A4FE-8F9D-C144-8579-4320235E5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1A6732C-D6B6-A347-8DB8-6119A251C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96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57A175-63BB-8048-A984-6BA667FC1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EAF9466-F14A-0E4E-8928-A30A52C8B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5D4B64C-03F0-F041-B03C-BBBFB4836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FFE39BA-018A-DE49-B081-88E9B367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129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3B20185-93A9-004C-A0A1-120700D31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4B21B39-DFAD-DD4C-BD9B-EFA73BDF9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E86B23-5205-0946-9FD4-F796E53F1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05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ED7897-70DD-704D-8008-385D7258D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4F220E-58D8-F541-AE83-4D3555459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B59478-5C82-6F4E-B3AC-DE484EAE30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16E2A94-7ADD-584D-9D63-377B1065A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42DFE5-B3D9-F448-812B-A4915A77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9981E5-099B-3F4F-A9D7-0796E3217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288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ABDD5F-C1E7-7E42-8CF2-B312AEE5B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1584CF5-1FB3-6B46-BC33-F0EE8EFF7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B744010-05DD-5941-B516-B743EF52C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9AFE74-4E1B-2E43-A058-F7A9AE8FD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A7948CD-BE1C-9B4C-851B-9271E0D76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D8EFC5-50DB-F447-8592-827E7A2AA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75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FDDDE22-87AA-C941-847E-44860686E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DBE53B-0194-6048-BA18-F55DAD21E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52A8E8-CD64-AA40-B6D7-6236EE50FD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6681C-1DF6-9E4E-A47E-7D4EECCCCDC5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C67085-B440-D048-80A2-81502C825F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ABA020-CBCE-5542-B9E9-FD371A06CA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CFE5C-0F8B-C04C-825C-2625A9F3A0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9303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au 4">
            <a:extLst>
              <a:ext uri="{FF2B5EF4-FFF2-40B4-BE49-F238E27FC236}">
                <a16:creationId xmlns:a16="http://schemas.microsoft.com/office/drawing/2014/main" id="{DA823244-E70A-7F4E-B51D-6749D9DDCF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940777"/>
              </p:ext>
            </p:extLst>
          </p:nvPr>
        </p:nvGraphicFramePr>
        <p:xfrm>
          <a:off x="1853717" y="634680"/>
          <a:ext cx="8128000" cy="567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23934055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939227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0525515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80214587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b="0" dirty="0"/>
                        <a:t>GETTING TO WORK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 err="1"/>
                        <a:t>be</a:t>
                      </a:r>
                      <a:r>
                        <a:rPr lang="fr-FR" b="0" dirty="0"/>
                        <a:t> - have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 err="1"/>
                        <a:t>be</a:t>
                      </a:r>
                      <a:r>
                        <a:rPr lang="fr-FR" b="0" dirty="0"/>
                        <a:t> - have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28328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  <a:p>
                      <a:pPr algn="ctr"/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Activity 1</a:t>
                      </a:r>
                    </a:p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 ….….….…….….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Activity 2</a:t>
                      </a:r>
                    </a:p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 ….….….…….….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Activity 3</a:t>
                      </a:r>
                    </a:p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 ….….….…….….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785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fr-FR" sz="18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LUNCH BREAK</a:t>
                      </a:r>
                    </a:p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18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- have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18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- have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718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Activity 1</a:t>
                      </a:r>
                    </a:p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 ….….….…….….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Activity 2</a:t>
                      </a:r>
                    </a:p>
                    <a:p>
                      <a:pPr marL="0" algn="ctr" defTabSz="914400" rtl="0" eaLnBrk="1" latinLnBrk="0" hangingPunct="1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 ….….….…….….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Activity 3</a:t>
                      </a:r>
                    </a:p>
                    <a:p>
                      <a:pPr algn="ctr"/>
                      <a:endParaRPr lang="fr-FR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 ….….….…….….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087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fr-FR" sz="1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fr-FR" sz="18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LEAVING WORK</a:t>
                      </a:r>
                    </a:p>
                    <a:p>
                      <a:pPr marL="0" algn="ctr" defTabSz="914400" rtl="0" eaLnBrk="1" latinLnBrk="0" hangingPunct="1"/>
                      <a:endParaRPr lang="fr-FR" sz="1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fr-FR" sz="18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305200"/>
                  </a:ext>
                </a:extLst>
              </a:tr>
            </a:tbl>
          </a:graphicData>
        </a:graphic>
      </p:graphicFrame>
      <p:sp>
        <p:nvSpPr>
          <p:cNvPr id="6" name="Ellipse 5">
            <a:extLst>
              <a:ext uri="{FF2B5EF4-FFF2-40B4-BE49-F238E27FC236}">
                <a16:creationId xmlns:a16="http://schemas.microsoft.com/office/drawing/2014/main" id="{74665DE1-BC41-9B4B-85A6-30E284386412}"/>
              </a:ext>
            </a:extLst>
          </p:cNvPr>
          <p:cNvSpPr>
            <a:spLocks noChangeAspect="1"/>
          </p:cNvSpPr>
          <p:nvPr/>
        </p:nvSpPr>
        <p:spPr>
          <a:xfrm>
            <a:off x="2385544" y="956240"/>
            <a:ext cx="918680" cy="922445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700" dirty="0"/>
              <a:t>At</a:t>
            </a:r>
          </a:p>
          <a:p>
            <a:pPr algn="ctr"/>
            <a:r>
              <a:rPr lang="fr-FR" sz="1700" dirty="0"/>
              <a:t>0:00 AM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7F94DE49-3908-674B-8C93-CB1DEE56316F}"/>
              </a:ext>
            </a:extLst>
          </p:cNvPr>
          <p:cNvSpPr>
            <a:spLocks noChangeAspect="1"/>
          </p:cNvSpPr>
          <p:nvPr/>
        </p:nvSpPr>
        <p:spPr>
          <a:xfrm>
            <a:off x="2373396" y="3798826"/>
            <a:ext cx="918680" cy="922445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700" dirty="0"/>
              <a:t>At 0:00 PM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5FE2FB9-C4BF-D640-9B25-50E6D6A35385}"/>
              </a:ext>
            </a:extLst>
          </p:cNvPr>
          <p:cNvSpPr>
            <a:spLocks noChangeAspect="1"/>
          </p:cNvSpPr>
          <p:nvPr/>
        </p:nvSpPr>
        <p:spPr>
          <a:xfrm>
            <a:off x="2385544" y="5093523"/>
            <a:ext cx="918680" cy="922445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700" dirty="0"/>
              <a:t>At 0:00 PM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D8D0861C-616B-A445-8053-E239DE9A6230}"/>
              </a:ext>
            </a:extLst>
          </p:cNvPr>
          <p:cNvSpPr>
            <a:spLocks noChangeAspect="1"/>
          </p:cNvSpPr>
          <p:nvPr/>
        </p:nvSpPr>
        <p:spPr>
          <a:xfrm>
            <a:off x="2373396" y="2462506"/>
            <a:ext cx="918680" cy="922445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700" dirty="0"/>
              <a:t>At</a:t>
            </a:r>
          </a:p>
          <a:p>
            <a:pPr algn="ctr"/>
            <a:r>
              <a:rPr lang="fr-FR" sz="1700" dirty="0"/>
              <a:t>0:00</a:t>
            </a:r>
          </a:p>
          <a:p>
            <a:pPr algn="ctr"/>
            <a:r>
              <a:rPr lang="fr-FR" sz="1700" dirty="0"/>
              <a:t>PM</a:t>
            </a:r>
          </a:p>
        </p:txBody>
      </p:sp>
    </p:spTree>
    <p:extLst>
      <p:ext uri="{BB962C8B-B14F-4D97-AF65-F5344CB8AC3E}">
        <p14:creationId xmlns:p14="http://schemas.microsoft.com/office/powerpoint/2010/main" val="13948769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1498</TotalTime>
  <Words>43</Words>
  <Application>Microsoft Macintosh PowerPoint</Application>
  <PresentationFormat>Grand écran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5</cp:revision>
  <dcterms:created xsi:type="dcterms:W3CDTF">2025-10-03T12:33:03Z</dcterms:created>
  <dcterms:modified xsi:type="dcterms:W3CDTF">2025-10-28T09:26:47Z</dcterms:modified>
</cp:coreProperties>
</file>